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16"/>
  </p:notesMasterIdLst>
  <p:sldIdLst>
    <p:sldId id="256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70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s/Open Slides" id="{4C47BD46-932A-4E4F-A5A0-FFCDA03476B2}">
          <p14:sldIdLst>
            <p14:sldId id="256"/>
            <p14:sldId id="258"/>
            <p14:sldId id="259"/>
            <p14:sldId id="260"/>
          </p14:sldIdLst>
        </p14:section>
        <p14:section name="Dividers Slides" id="{61E8DF06-6BF0-0F4F-B2A4-1F04256C7AB2}">
          <p14:sldIdLst>
            <p14:sldId id="261"/>
            <p14:sldId id="263"/>
            <p14:sldId id="264"/>
          </p14:sldIdLst>
        </p14:section>
        <p14:section name="Content Slides" id="{E104B638-CAED-FE47-BFCD-F361109F81BC}">
          <p14:sldIdLst>
            <p14:sldId id="265"/>
            <p14:sldId id="266"/>
            <p14:sldId id="270"/>
          </p14:sldIdLst>
        </p14:section>
        <p14:section name="End/Close Slides" id="{B7D7EC13-5D92-A348-8E2E-D592B5FA8564}">
          <p14:sldIdLst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95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76"/>
    <p:restoredTop sz="96327"/>
  </p:normalViewPr>
  <p:slideViewPr>
    <p:cSldViewPr snapToGrid="0" snapToObjects="1">
      <p:cViewPr varScale="1">
        <p:scale>
          <a:sx n="119" d="100"/>
          <a:sy n="119" d="100"/>
        </p:scale>
        <p:origin x="12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vier Baltazar" userId="64012219-9c69-49be-a337-b6b5b60b292f" providerId="ADAL" clId="{8161E50A-A338-044C-8B09-E0A171B8B11D}"/>
    <pc:docChg chg="modSection">
      <pc:chgData name="Javier Baltazar" userId="64012219-9c69-49be-a337-b6b5b60b292f" providerId="ADAL" clId="{8161E50A-A338-044C-8B09-E0A171B8B11D}" dt="2023-06-27T22:07:06.067" v="4" actId="17846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B8F7D-B4B9-8741-873A-81C0171A9BE6}" type="datetimeFigureOut">
              <a:rPr lang="en-US" smtClean="0"/>
              <a:t>6/27/23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60008-A3B6-2840-899D-A0D1D311E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30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1197555-6586-8BFD-DBD9-2B59D9D47BD5}"/>
              </a:ext>
            </a:extLst>
          </p:cNvPr>
          <p:cNvSpPr/>
          <p:nvPr userDrawn="1"/>
        </p:nvSpPr>
        <p:spPr>
          <a:xfrm flipV="1">
            <a:off x="282340" y="3518733"/>
            <a:ext cx="11633735" cy="3019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807425"/>
            <a:ext cx="9144000" cy="61981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456C-BD6F-084E-A3DA-28928C35E3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4511807"/>
            <a:ext cx="9144000" cy="61981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A10DE-3CCE-AF45-92A3-5B1E00B8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033184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C94100DD-87CF-584C-826F-8A57805C86D7}" type="datetime1">
              <a:rPr lang="en-US" smtClean="0"/>
              <a:t>6/27/23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6B97F6-D2D3-6CE3-BBA1-67E2657719BB}"/>
              </a:ext>
            </a:extLst>
          </p:cNvPr>
          <p:cNvGrpSpPr/>
          <p:nvPr userDrawn="1"/>
        </p:nvGrpSpPr>
        <p:grpSpPr>
          <a:xfrm>
            <a:off x="282340" y="3381233"/>
            <a:ext cx="11633735" cy="153589"/>
            <a:chOff x="-83127" y="-11875"/>
            <a:chExt cx="1318161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1C6EC7F-55AD-620D-DEA1-1A7EBE90D68B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696A82-95D0-BF39-1586-5445028852A1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05994B-ED65-01D2-EE9A-5769DF57F5D4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62C50C2-79BC-7778-242B-7615DB882FD1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7C9A082-8E7A-A9BC-0061-8DB774B750CE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8370400-9031-DF81-6D06-70D4DB7B5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65718" y="1462499"/>
            <a:ext cx="3383071" cy="93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983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5E62B2-A965-51CF-6D0D-80A36B106B5C}"/>
              </a:ext>
            </a:extLst>
          </p:cNvPr>
          <p:cNvSpPr/>
          <p:nvPr userDrawn="1"/>
        </p:nvSpPr>
        <p:spPr>
          <a:xfrm flipV="1">
            <a:off x="282341" y="301632"/>
            <a:ext cx="886060" cy="601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01374D-A22C-666C-51F5-6D6051962E6E}"/>
              </a:ext>
            </a:extLst>
          </p:cNvPr>
          <p:cNvSpPr/>
          <p:nvPr userDrawn="1"/>
        </p:nvSpPr>
        <p:spPr>
          <a:xfrm flipV="1">
            <a:off x="1168400" y="301629"/>
            <a:ext cx="10747675" cy="6013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0475" y="301630"/>
            <a:ext cx="10515600" cy="601319"/>
          </a:xfrm>
        </p:spPr>
        <p:txBody>
          <a:bodyPr anchor="ctr">
            <a:normAutofit/>
          </a:bodyPr>
          <a:lstStyle>
            <a:lvl1pPr>
              <a:defRPr sz="2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00474" y="1417638"/>
            <a:ext cx="9953325" cy="44370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FDF10FA-FB35-6583-F75B-56526663D9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1506" b="24995"/>
          <a:stretch/>
        </p:blipFill>
        <p:spPr>
          <a:xfrm>
            <a:off x="438802" y="434590"/>
            <a:ext cx="573137" cy="41717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1ABE7D1-490E-9B30-62A3-2712945D691D}"/>
              </a:ext>
            </a:extLst>
          </p:cNvPr>
          <p:cNvSpPr/>
          <p:nvPr userDrawn="1"/>
        </p:nvSpPr>
        <p:spPr>
          <a:xfrm flipV="1">
            <a:off x="11353799" y="301632"/>
            <a:ext cx="569688" cy="601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4B94E-B792-4C42-80D1-ABE6E5800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301628"/>
            <a:ext cx="562276" cy="601321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3D3B29E-720C-4942-9120-04A1462B6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920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4B94E-B792-4C42-80D1-ABE6E5800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2875" y="6269039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3D3B29E-720C-4942-9120-04A1462B6D6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95D7849-6176-81CE-7EBF-7FD3B03FFFC0}"/>
              </a:ext>
            </a:extLst>
          </p:cNvPr>
          <p:cNvGrpSpPr/>
          <p:nvPr userDrawn="1"/>
        </p:nvGrpSpPr>
        <p:grpSpPr>
          <a:xfrm>
            <a:off x="341379" y="333710"/>
            <a:ext cx="4656648" cy="6190580"/>
            <a:chOff x="341379" y="333710"/>
            <a:chExt cx="4656648" cy="619058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F58DCC-FF59-BD97-A72C-61A0F2B58AE4}"/>
                </a:ext>
              </a:extLst>
            </p:cNvPr>
            <p:cNvSpPr/>
            <p:nvPr/>
          </p:nvSpPr>
          <p:spPr>
            <a:xfrm>
              <a:off x="995527" y="333710"/>
              <a:ext cx="4002500" cy="61905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3DCE337-CE8C-1372-8354-F0E5CC455D93}"/>
                </a:ext>
              </a:extLst>
            </p:cNvPr>
            <p:cNvSpPr/>
            <p:nvPr/>
          </p:nvSpPr>
          <p:spPr>
            <a:xfrm>
              <a:off x="668453" y="333710"/>
              <a:ext cx="163537" cy="61905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2ACD0DC-A26C-62BC-4E8C-5E0BBE391783}"/>
                </a:ext>
              </a:extLst>
            </p:cNvPr>
            <p:cNvSpPr/>
            <p:nvPr/>
          </p:nvSpPr>
          <p:spPr>
            <a:xfrm>
              <a:off x="341379" y="333710"/>
              <a:ext cx="163537" cy="61905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FC1426-4EB4-A39B-EC25-C1084D653DBC}"/>
                </a:ext>
              </a:extLst>
            </p:cNvPr>
            <p:cNvSpPr/>
            <p:nvPr/>
          </p:nvSpPr>
          <p:spPr>
            <a:xfrm>
              <a:off x="504916" y="333710"/>
              <a:ext cx="163537" cy="61905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1C8EA1-7AB7-3D5E-CF3A-D1EDD23C3CE1}"/>
                </a:ext>
              </a:extLst>
            </p:cNvPr>
            <p:cNvSpPr/>
            <p:nvPr/>
          </p:nvSpPr>
          <p:spPr>
            <a:xfrm>
              <a:off x="831991" y="333710"/>
              <a:ext cx="163537" cy="61905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77982E87-348A-3B10-34D1-40D9A81FBF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20616"/>
          <a:stretch/>
        </p:blipFill>
        <p:spPr>
          <a:xfrm>
            <a:off x="5749840" y="2813247"/>
            <a:ext cx="5610169" cy="12315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55656" y="899390"/>
            <a:ext cx="3560032" cy="586510"/>
          </a:xfrm>
        </p:spPr>
        <p:txBody>
          <a:bodyPr anchor="t">
            <a:normAutofit/>
          </a:bodyPr>
          <a:lstStyle>
            <a:lvl1pPr>
              <a:defRPr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55656" y="1485900"/>
            <a:ext cx="3560031" cy="3415433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9698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4B94E-B792-4C42-80D1-ABE6E5800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2875" y="6269039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3D3B29E-720C-4942-9120-04A1462B6D6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95D7849-6176-81CE-7EBF-7FD3B03FFFC0}"/>
              </a:ext>
            </a:extLst>
          </p:cNvPr>
          <p:cNvGrpSpPr/>
          <p:nvPr userDrawn="1"/>
        </p:nvGrpSpPr>
        <p:grpSpPr>
          <a:xfrm>
            <a:off x="341379" y="333710"/>
            <a:ext cx="4656648" cy="6190580"/>
            <a:chOff x="341379" y="333710"/>
            <a:chExt cx="4656648" cy="619058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F58DCC-FF59-BD97-A72C-61A0F2B58AE4}"/>
                </a:ext>
              </a:extLst>
            </p:cNvPr>
            <p:cNvSpPr/>
            <p:nvPr/>
          </p:nvSpPr>
          <p:spPr>
            <a:xfrm>
              <a:off x="995527" y="333710"/>
              <a:ext cx="4002500" cy="61905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3DCE337-CE8C-1372-8354-F0E5CC455D93}"/>
                </a:ext>
              </a:extLst>
            </p:cNvPr>
            <p:cNvSpPr/>
            <p:nvPr/>
          </p:nvSpPr>
          <p:spPr>
            <a:xfrm>
              <a:off x="668453" y="333710"/>
              <a:ext cx="163537" cy="61905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2ACD0DC-A26C-62BC-4E8C-5E0BBE391783}"/>
                </a:ext>
              </a:extLst>
            </p:cNvPr>
            <p:cNvSpPr/>
            <p:nvPr/>
          </p:nvSpPr>
          <p:spPr>
            <a:xfrm>
              <a:off x="341379" y="333710"/>
              <a:ext cx="163537" cy="61905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FC1426-4EB4-A39B-EC25-C1084D653DBC}"/>
                </a:ext>
              </a:extLst>
            </p:cNvPr>
            <p:cNvSpPr/>
            <p:nvPr/>
          </p:nvSpPr>
          <p:spPr>
            <a:xfrm>
              <a:off x="504916" y="333710"/>
              <a:ext cx="163537" cy="61905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1C8EA1-7AB7-3D5E-CF3A-D1EDD23C3CE1}"/>
                </a:ext>
              </a:extLst>
            </p:cNvPr>
            <p:cNvSpPr/>
            <p:nvPr/>
          </p:nvSpPr>
          <p:spPr>
            <a:xfrm>
              <a:off x="831991" y="333710"/>
              <a:ext cx="163537" cy="61905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77982E87-348A-3B10-34D1-40D9A81FBF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9940" t="80457" b="-3994"/>
          <a:stretch/>
        </p:blipFill>
        <p:spPr>
          <a:xfrm>
            <a:off x="5439682" y="2903439"/>
            <a:ext cx="6247402" cy="5803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55656" y="899390"/>
            <a:ext cx="3560032" cy="586510"/>
          </a:xfrm>
        </p:spPr>
        <p:txBody>
          <a:bodyPr anchor="t">
            <a:normAutofit/>
          </a:bodyPr>
          <a:lstStyle>
            <a:lvl1pPr>
              <a:defRPr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55656" y="1485900"/>
            <a:ext cx="3560031" cy="3415433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172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8915" y="2595304"/>
            <a:ext cx="7514818" cy="619810"/>
          </a:xfrm>
        </p:spPr>
        <p:txBody>
          <a:bodyPr anchor="t">
            <a:normAutofit/>
          </a:bodyPr>
          <a:lstStyle>
            <a:lvl1pPr algn="l">
              <a:defRPr sz="320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456C-BD6F-084E-A3DA-28928C35E3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158915" y="3368007"/>
            <a:ext cx="7514816" cy="61981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A10DE-3CCE-AF45-92A3-5B1E00B8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30531" y="6237721"/>
            <a:ext cx="2743200" cy="3651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89240BB9-5A46-1744-8BED-236405F2265A}" type="datetime1">
              <a:rPr lang="en-US" smtClean="0"/>
              <a:t>6/27/23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28D2D2-A29F-33EC-8401-EEC1D7C164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0454" y="2812670"/>
            <a:ext cx="2910735" cy="80488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2936EA2-A921-6D96-0F4E-0BF59CAF0E78}"/>
              </a:ext>
            </a:extLst>
          </p:cNvPr>
          <p:cNvCxnSpPr/>
          <p:nvPr userDrawn="1"/>
        </p:nvCxnSpPr>
        <p:spPr>
          <a:xfrm>
            <a:off x="3898232" y="2442411"/>
            <a:ext cx="0" cy="1545406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2FE4255-E09E-A78F-ECDA-FC0006B08E84}"/>
              </a:ext>
            </a:extLst>
          </p:cNvPr>
          <p:cNvCxnSpPr>
            <a:cxnSpLocks/>
          </p:cNvCxnSpPr>
          <p:nvPr userDrawn="1"/>
        </p:nvCxnSpPr>
        <p:spPr>
          <a:xfrm flipH="1">
            <a:off x="3898232" y="3189722"/>
            <a:ext cx="794084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04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1197555-6586-8BFD-DBD9-2B59D9D47BD5}"/>
              </a:ext>
            </a:extLst>
          </p:cNvPr>
          <p:cNvSpPr/>
          <p:nvPr userDrawn="1"/>
        </p:nvSpPr>
        <p:spPr>
          <a:xfrm flipV="1">
            <a:off x="282340" y="3518733"/>
            <a:ext cx="11633735" cy="3019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675246"/>
            <a:ext cx="9144000" cy="61981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456C-BD6F-084E-A3DA-28928C35E3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714289"/>
            <a:ext cx="9144000" cy="61981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A10DE-3CCE-AF45-92A3-5B1E00B8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033184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11ED859-9414-0F4E-8A5B-C6555018CB56}" type="datetime1">
              <a:rPr lang="en-US" smtClean="0"/>
              <a:t>6/27/23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6B97F6-D2D3-6CE3-BBA1-67E2657719BB}"/>
              </a:ext>
            </a:extLst>
          </p:cNvPr>
          <p:cNvGrpSpPr/>
          <p:nvPr userDrawn="1"/>
        </p:nvGrpSpPr>
        <p:grpSpPr>
          <a:xfrm>
            <a:off x="282340" y="3339267"/>
            <a:ext cx="11633735" cy="195556"/>
            <a:chOff x="-83127" y="-11875"/>
            <a:chExt cx="1318161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1C6EC7F-55AD-620D-DEA1-1A7EBE90D68B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696A82-95D0-BF39-1586-5445028852A1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05994B-ED65-01D2-EE9A-5769DF57F5D4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62C50C2-79BC-7778-242B-7615DB882FD1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7C9A082-8E7A-A9BC-0061-8DB774B750CE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8370400-9031-DF81-6D06-70D4DB7B5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65718" y="5300389"/>
            <a:ext cx="3383071" cy="93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26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570379"/>
            <a:ext cx="9144000" cy="61981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456C-BD6F-084E-A3DA-28928C35E3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357496"/>
            <a:ext cx="9144000" cy="61981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A10DE-3CCE-AF45-92A3-5B1E00B8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02915"/>
            <a:ext cx="2743200" cy="365125"/>
          </a:xfrm>
        </p:spPr>
        <p:txBody>
          <a:bodyPr/>
          <a:lstStyle>
            <a:lvl1pPr>
              <a:defRPr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DA8B6404-88A2-A743-8A22-B9513DF1872F}" type="datetime1">
              <a:rPr lang="en-US" smtClean="0"/>
              <a:t>6/27/23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8370400-9031-DF81-6D06-70D4DB7B5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70729" y="5423206"/>
            <a:ext cx="3383071" cy="93549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2DEB2D-D1E8-854C-B304-2805AE97E844}"/>
              </a:ext>
            </a:extLst>
          </p:cNvPr>
          <p:cNvCxnSpPr>
            <a:cxnSpLocks/>
          </p:cNvCxnSpPr>
          <p:nvPr userDrawn="1"/>
        </p:nvCxnSpPr>
        <p:spPr>
          <a:xfrm>
            <a:off x="838200" y="3190189"/>
            <a:ext cx="1051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12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06B97F6-D2D3-6CE3-BBA1-67E2657719BB}"/>
              </a:ext>
            </a:extLst>
          </p:cNvPr>
          <p:cNvGrpSpPr/>
          <p:nvPr userDrawn="1"/>
        </p:nvGrpSpPr>
        <p:grpSpPr>
          <a:xfrm>
            <a:off x="329665" y="333710"/>
            <a:ext cx="11581597" cy="6190580"/>
            <a:chOff x="-83127" y="-11875"/>
            <a:chExt cx="1318161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05994B-ED65-01D2-EE9A-5769DF57F5D4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1C6EC7F-55AD-620D-DEA1-1A7EBE90D68B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696A82-95D0-BF39-1586-5445028852A1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62C50C2-79BC-7778-242B-7615DB882FD1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7C9A082-8E7A-A9BC-0061-8DB774B750CE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378" y="3212665"/>
            <a:ext cx="11569884" cy="742627"/>
          </a:xfrm>
        </p:spPr>
        <p:txBody>
          <a:bodyPr anchor="t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0AD79A-0A99-0673-9662-50C20C1D49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2496" b="30446"/>
          <a:stretch/>
        </p:blipFill>
        <p:spPr>
          <a:xfrm>
            <a:off x="5687157" y="2159394"/>
            <a:ext cx="817686" cy="57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73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00EFA35-B66C-B531-F9B4-5845BEDAB7B2}"/>
              </a:ext>
            </a:extLst>
          </p:cNvPr>
          <p:cNvSpPr/>
          <p:nvPr userDrawn="1"/>
        </p:nvSpPr>
        <p:spPr>
          <a:xfrm flipV="1">
            <a:off x="341378" y="333707"/>
            <a:ext cx="11574697" cy="61977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378" y="3212665"/>
            <a:ext cx="11569884" cy="742627"/>
          </a:xfrm>
        </p:spPr>
        <p:txBody>
          <a:bodyPr anchor="t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0AD79A-0A99-0673-9662-50C20C1D49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2496" b="30446"/>
          <a:stretch/>
        </p:blipFill>
        <p:spPr>
          <a:xfrm>
            <a:off x="5687157" y="2159394"/>
            <a:ext cx="817686" cy="57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191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3498" y="3075709"/>
            <a:ext cx="8543542" cy="903343"/>
          </a:xfrm>
        </p:spPr>
        <p:txBody>
          <a:bodyPr anchor="ctr">
            <a:normAutofit/>
          </a:bodyPr>
          <a:lstStyle>
            <a:lvl1pPr algn="l">
              <a:defRPr sz="300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0AD79A-0A99-0673-9662-50C20C1D49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2496" b="30446"/>
          <a:stretch/>
        </p:blipFill>
        <p:spPr>
          <a:xfrm>
            <a:off x="5687157" y="2159394"/>
            <a:ext cx="817686" cy="5717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D87719-DFBF-CDEB-EA08-BAE302D24E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69845"/>
          <a:stretch/>
        </p:blipFill>
        <p:spPr>
          <a:xfrm>
            <a:off x="815633" y="3175465"/>
            <a:ext cx="1020173" cy="93549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D9239C0-0B5D-9CA9-83BE-30AB072899E1}"/>
              </a:ext>
            </a:extLst>
          </p:cNvPr>
          <p:cNvCxnSpPr>
            <a:cxnSpLocks/>
          </p:cNvCxnSpPr>
          <p:nvPr userDrawn="1"/>
        </p:nvCxnSpPr>
        <p:spPr>
          <a:xfrm>
            <a:off x="1915033" y="3075709"/>
            <a:ext cx="0" cy="903343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A0029B3-86A6-05A9-D4A7-EF12BD7F049D}"/>
              </a:ext>
            </a:extLst>
          </p:cNvPr>
          <p:cNvSpPr txBox="1"/>
          <p:nvPr userDrawn="1"/>
        </p:nvSpPr>
        <p:spPr>
          <a:xfrm>
            <a:off x="5953125" y="331470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57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912" y="454025"/>
            <a:ext cx="10515600" cy="448926"/>
          </a:xfrm>
        </p:spPr>
        <p:txBody>
          <a:bodyPr anchor="ctr">
            <a:normAutofit/>
          </a:bodyPr>
          <a:lstStyle>
            <a:lvl1pPr>
              <a:defRPr sz="240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35912" y="1533530"/>
            <a:ext cx="10217888" cy="4321171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4B94E-B792-4C42-80D1-ABE6E5800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4291" y="507204"/>
            <a:ext cx="471783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3D3B29E-720C-4942-9120-04A1462B6D6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3965B0-67F7-E72C-9798-69140D2185A8}"/>
              </a:ext>
            </a:extLst>
          </p:cNvPr>
          <p:cNvCxnSpPr>
            <a:cxnSpLocks/>
          </p:cNvCxnSpPr>
          <p:nvPr userDrawn="1"/>
        </p:nvCxnSpPr>
        <p:spPr>
          <a:xfrm>
            <a:off x="282340" y="1003299"/>
            <a:ext cx="116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F472784B-1A46-90AB-33ED-05684B206F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1506" b="24995"/>
          <a:stretch/>
        </p:blipFill>
        <p:spPr>
          <a:xfrm>
            <a:off x="438802" y="485774"/>
            <a:ext cx="573137" cy="417177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6F7A568-CC0F-CD15-339D-D6D020BBEEA1}"/>
              </a:ext>
            </a:extLst>
          </p:cNvPr>
          <p:cNvCxnSpPr>
            <a:cxnSpLocks/>
          </p:cNvCxnSpPr>
          <p:nvPr userDrawn="1"/>
        </p:nvCxnSpPr>
        <p:spPr>
          <a:xfrm>
            <a:off x="1135912" y="397433"/>
            <a:ext cx="0" cy="505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8B38CAD-FF43-2BC4-0320-BBF61C803BAA}"/>
              </a:ext>
            </a:extLst>
          </p:cNvPr>
          <p:cNvCxnSpPr>
            <a:cxnSpLocks/>
          </p:cNvCxnSpPr>
          <p:nvPr userDrawn="1"/>
        </p:nvCxnSpPr>
        <p:spPr>
          <a:xfrm>
            <a:off x="11444291" y="397433"/>
            <a:ext cx="0" cy="505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009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530" y="454025"/>
            <a:ext cx="10515600" cy="549274"/>
          </a:xfrm>
        </p:spPr>
        <p:txBody>
          <a:bodyPr anchor="t">
            <a:normAutofit/>
          </a:bodyPr>
          <a:lstStyle>
            <a:lvl1pPr>
              <a:defRPr sz="240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2530" y="1417638"/>
            <a:ext cx="10515600" cy="44370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4B94E-B792-4C42-80D1-ABE6E5800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2875" y="6053138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3D3B29E-720C-4942-9120-04A1462B6D6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C939D98-AFDA-34D6-CCD0-086A9C279927}"/>
              </a:ext>
            </a:extLst>
          </p:cNvPr>
          <p:cNvGrpSpPr/>
          <p:nvPr userDrawn="1"/>
        </p:nvGrpSpPr>
        <p:grpSpPr>
          <a:xfrm>
            <a:off x="282340" y="6507362"/>
            <a:ext cx="11633735" cy="153589"/>
            <a:chOff x="-83127" y="-11875"/>
            <a:chExt cx="1318161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82DB6B-7D3A-739A-5B3C-7E6009DAD4BC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734A48D-5DC6-4A2F-916A-16B09755C9F5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EAC82B9-365D-9942-16B5-4761D8EC5D21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D2555A4-4CBE-FC00-2FD4-1B7A8E0E6829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15717C9-2A39-FEF6-22E4-EA8E2ADF1E49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3965B0-67F7-E72C-9798-69140D2185A8}"/>
              </a:ext>
            </a:extLst>
          </p:cNvPr>
          <p:cNvCxnSpPr>
            <a:cxnSpLocks/>
          </p:cNvCxnSpPr>
          <p:nvPr userDrawn="1"/>
        </p:nvCxnSpPr>
        <p:spPr>
          <a:xfrm>
            <a:off x="282340" y="1003299"/>
            <a:ext cx="116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1620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F9150B-1EB7-F747-A3C1-50543085D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469EE-34F2-CD45-86C0-C104D2F35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66F5A-AE72-424F-AA02-B660462E7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6AC8E-EE45-4C40-A2C1-6842D1F455D0}" type="datetime1">
              <a:rPr lang="en-US" smtClean="0"/>
              <a:t>6/27/23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BF76F-A013-5248-AB02-CB7F200C68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1CFEE-DFDB-AA43-B233-D4A04BBF0D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3B29E-720C-4942-9120-04A1462B6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0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0" r:id="rId4"/>
    <p:sldLayoutId id="2147483664" r:id="rId5"/>
    <p:sldLayoutId id="2147483665" r:id="rId6"/>
    <p:sldLayoutId id="2147483666" r:id="rId7"/>
    <p:sldLayoutId id="2147483668" r:id="rId8"/>
    <p:sldLayoutId id="2147483650" r:id="rId9"/>
    <p:sldLayoutId id="2147483667" r:id="rId10"/>
    <p:sldLayoutId id="2147483672" r:id="rId11"/>
    <p:sldLayoutId id="2147483673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BCDBE-BAA3-5200-C883-911C9A66C7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0FDDAB-0712-6613-5A79-77079FA8B8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A7479-C4D5-3085-E030-E5A828793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00DD-87CF-584C-826F-8A57805C86D7}" type="datetime1">
              <a:rPr lang="en-US" smtClean="0"/>
              <a:t>6/27/23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037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5754E-8B3C-2E7E-7EB2-8E3662488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0694B-B33F-0C12-BCDB-02E345298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B7495D-7669-67AB-BEF1-86F95B793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B29E-720C-4942-9120-04A1462B6D6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040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6B7870-2B52-D9EB-6372-33A999751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B29E-720C-4942-9120-04A1462B6D6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6DF5-FBED-7F23-E4C4-3B2BA5743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Slide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CB33A6-B6F3-BDD3-E1C8-8E295EEC3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 you note or add QR Code</a:t>
            </a:r>
          </a:p>
        </p:txBody>
      </p:sp>
    </p:spTree>
    <p:extLst>
      <p:ext uri="{BB962C8B-B14F-4D97-AF65-F5344CB8AC3E}">
        <p14:creationId xmlns:p14="http://schemas.microsoft.com/office/powerpoint/2010/main" val="2559484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BEE605-DB0B-F4B7-7DFF-D51B2BF1C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B29E-720C-4942-9120-04A1462B6D6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2532C4-8A53-8399-E19C-D0A8CECEA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Slide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4B63DE-DD23-E351-AEB1-11E68C7CD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 you note or add QR code</a:t>
            </a:r>
          </a:p>
        </p:txBody>
      </p:sp>
    </p:spTree>
    <p:extLst>
      <p:ext uri="{BB962C8B-B14F-4D97-AF65-F5344CB8AC3E}">
        <p14:creationId xmlns:p14="http://schemas.microsoft.com/office/powerpoint/2010/main" val="350024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7B812-48CD-71E8-FF59-483CB5AEBD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8E4144-43A7-8F29-704B-E698837D8C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35332-FB46-E200-D090-64FA4558B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0BB9-5A46-1744-8BED-236405F2265A}" type="datetime1">
              <a:rPr lang="en-US" smtClean="0"/>
              <a:t>6/27/23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471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A233-9E03-FED7-0377-58933CBF34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008461-4478-3CE5-2077-27B9EAF3A0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13524-1D1E-DB55-915E-5876D50C3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D859-9414-0F4E-8A5B-C6555018CB56}" type="datetime1">
              <a:rPr lang="en-US" smtClean="0"/>
              <a:t>6/27/23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53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ADA04-4095-7FB1-3DBC-63167BFF0C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6921D0-8284-F2D1-C5A8-EE8B16118D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42E94-8BB5-50BE-A1F1-811044EA5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6404-88A2-A743-8A22-B9513DF1872F}" type="datetime1">
              <a:rPr lang="en-US" smtClean="0"/>
              <a:t>6/27/23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64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B3B55-16A8-C52B-8725-B5A59B3FFE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Divider Title</a:t>
            </a:r>
          </a:p>
        </p:txBody>
      </p:sp>
    </p:spTree>
    <p:extLst>
      <p:ext uri="{BB962C8B-B14F-4D97-AF65-F5344CB8AC3E}">
        <p14:creationId xmlns:p14="http://schemas.microsoft.com/office/powerpoint/2010/main" val="3583283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CDD50-ACB4-74E1-6FBF-EA11FDE01A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Divider Title</a:t>
            </a:r>
          </a:p>
        </p:txBody>
      </p:sp>
    </p:spTree>
    <p:extLst>
      <p:ext uri="{BB962C8B-B14F-4D97-AF65-F5344CB8AC3E}">
        <p14:creationId xmlns:p14="http://schemas.microsoft.com/office/powerpoint/2010/main" val="677066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52901-CE6E-2E6E-97E5-36E4A06F88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Divider Title</a:t>
            </a:r>
          </a:p>
        </p:txBody>
      </p:sp>
    </p:spTree>
    <p:extLst>
      <p:ext uri="{BB962C8B-B14F-4D97-AF65-F5344CB8AC3E}">
        <p14:creationId xmlns:p14="http://schemas.microsoft.com/office/powerpoint/2010/main" val="402588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05DE4-EBFC-97FD-499D-0E2A57239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E2085-A329-16DE-92C3-C3AD5D807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B26284-94BE-EACF-691E-27BAAFFAB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B29E-720C-4942-9120-04A1462B6D6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215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FA17A-FDC6-70A3-BBE4-D17BEF293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FF405-B7FD-3924-CE54-E9354B1D6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9EAC6D-FE38-1537-874A-7247E80C2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B29E-720C-4942-9120-04A1462B6D6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710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riverge">
      <a:dk1>
        <a:srgbClr val="575862"/>
      </a:dk1>
      <a:lt1>
        <a:srgbClr val="FFFFFF"/>
      </a:lt1>
      <a:dk2>
        <a:srgbClr val="44546A"/>
      </a:dk2>
      <a:lt2>
        <a:srgbClr val="E7E6E6"/>
      </a:lt2>
      <a:accent1>
        <a:srgbClr val="4197C4"/>
      </a:accent1>
      <a:accent2>
        <a:srgbClr val="238DC0"/>
      </a:accent2>
      <a:accent3>
        <a:srgbClr val="0075A5"/>
      </a:accent3>
      <a:accent4>
        <a:srgbClr val="005487"/>
      </a:accent4>
      <a:accent5>
        <a:srgbClr val="00416B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dirty="0" smtClean="0">
            <a:solidFill>
              <a:schemeClr val="accent5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B190E4D7AFC14E98965610088EB58A" ma:contentTypeVersion="16" ma:contentTypeDescription="Create a new document." ma:contentTypeScope="" ma:versionID="fd2c75defd56830777d77b489ec63708">
  <xsd:schema xmlns:xsd="http://www.w3.org/2001/XMLSchema" xmlns:xs="http://www.w3.org/2001/XMLSchema" xmlns:p="http://schemas.microsoft.com/office/2006/metadata/properties" xmlns:ns2="02ed1d5f-b16f-4bdf-9f06-23d39fdf3545" xmlns:ns3="3c32135c-34d0-4cd6-90fe-2e397e7fb3db" targetNamespace="http://schemas.microsoft.com/office/2006/metadata/properties" ma:root="true" ma:fieldsID="8dd1c7c7458a66764253068e3b15a54d" ns2:_="" ns3:_="">
    <xsd:import namespace="02ed1d5f-b16f-4bdf-9f06-23d39fdf3545"/>
    <xsd:import namespace="3c32135c-34d0-4cd6-90fe-2e397e7fb3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ed1d5f-b16f-4bdf-9f06-23d39fdf35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284f765-accd-402e-9198-0ba84deeda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32135c-34d0-4cd6-90fe-2e397e7fb3d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76d13ca-1015-4966-a039-4e5da12b56a2}" ma:internalName="TaxCatchAll" ma:showField="CatchAllData" ma:web="3c32135c-34d0-4cd6-90fe-2e397e7fb3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8FCDF8-FAE5-4F5A-9A54-508BDFB204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9323AD-15C7-45EE-8280-D7F8C2E914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ed1d5f-b16f-4bdf-9f06-23d39fdf3545"/>
    <ds:schemaRef ds:uri="3c32135c-34d0-4cd6-90fe-2e397e7fb3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4153</TotalTime>
  <Words>52</Words>
  <Application>Microsoft Macintosh PowerPoint</Application>
  <PresentationFormat>Widescreen</PresentationFormat>
  <Paragraphs>30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Verdana</vt:lpstr>
      <vt:lpstr>Office Theme</vt:lpstr>
      <vt:lpstr>Title</vt:lpstr>
      <vt:lpstr>Title</vt:lpstr>
      <vt:lpstr>Title</vt:lpstr>
      <vt:lpstr>Title</vt:lpstr>
      <vt:lpstr>Divider Title</vt:lpstr>
      <vt:lpstr>Divider Title</vt:lpstr>
      <vt:lpstr>Divider Title</vt:lpstr>
      <vt:lpstr>Content Title</vt:lpstr>
      <vt:lpstr>Content title</vt:lpstr>
      <vt:lpstr>Content Title</vt:lpstr>
      <vt:lpstr>End Slide Title</vt:lpstr>
      <vt:lpstr>End Slide 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Chad Gordon</dc:creator>
  <cp:lastModifiedBy>Javier Baltazar</cp:lastModifiedBy>
  <cp:revision>36</cp:revision>
  <cp:lastPrinted>2019-06-04T13:23:27Z</cp:lastPrinted>
  <dcterms:created xsi:type="dcterms:W3CDTF">2019-05-29T13:14:59Z</dcterms:created>
  <dcterms:modified xsi:type="dcterms:W3CDTF">2023-06-27T22:07:06Z</dcterms:modified>
</cp:coreProperties>
</file>